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9" r:id="rId4"/>
    <p:sldId id="260"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8" autoAdjust="0"/>
    <p:restoredTop sz="94709" autoAdjust="0"/>
  </p:normalViewPr>
  <p:slideViewPr>
    <p:cSldViewPr>
      <p:cViewPr varScale="1">
        <p:scale>
          <a:sx n="67" d="100"/>
          <a:sy n="67" d="100"/>
        </p:scale>
        <p:origin x="-102"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1C27739F-EAE1-46C8-9CC7-1EF6B60469EF}" type="datetimeFigureOut">
              <a:rPr lang="en-US" smtClean="0"/>
              <a:pPr/>
              <a:t>4/21/2009</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9C77096F-9521-4E2D-8AA3-74043C106F7F}"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C27739F-EAE1-46C8-9CC7-1EF6B60469EF}" type="datetimeFigureOut">
              <a:rPr lang="en-US" smtClean="0"/>
              <a:pPr/>
              <a:t>4/21/2009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C77096F-9521-4E2D-8AA3-74043C106F7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C27739F-EAE1-46C8-9CC7-1EF6B60469EF}" type="datetimeFigureOut">
              <a:rPr lang="en-US" smtClean="0"/>
              <a:pPr/>
              <a:t>4/21/2009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C77096F-9521-4E2D-8AA3-74043C106F7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C27739F-EAE1-46C8-9CC7-1EF6B60469EF}" type="datetimeFigureOut">
              <a:rPr lang="en-US" smtClean="0"/>
              <a:pPr/>
              <a:t>4/21/2009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C77096F-9521-4E2D-8AA3-74043C106F7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C27739F-EAE1-46C8-9CC7-1EF6B60469EF}" type="datetimeFigureOut">
              <a:rPr lang="en-US" smtClean="0"/>
              <a:pPr/>
              <a:t>4/21/2009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C77096F-9521-4E2D-8AA3-74043C106F7F}"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C27739F-EAE1-46C8-9CC7-1EF6B60469EF}" type="datetimeFigureOut">
              <a:rPr lang="en-US" smtClean="0"/>
              <a:pPr/>
              <a:t>4/21/2009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C77096F-9521-4E2D-8AA3-74043C106F7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C27739F-EAE1-46C8-9CC7-1EF6B60469EF}" type="datetimeFigureOut">
              <a:rPr lang="en-US" smtClean="0"/>
              <a:pPr/>
              <a:t>4/21/2009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C77096F-9521-4E2D-8AA3-74043C106F7F}"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C27739F-EAE1-46C8-9CC7-1EF6B60469EF}" type="datetimeFigureOut">
              <a:rPr lang="en-US" smtClean="0"/>
              <a:pPr/>
              <a:t>4/21/2009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C77096F-9521-4E2D-8AA3-74043C106F7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C27739F-EAE1-46C8-9CC7-1EF6B60469EF}" type="datetimeFigureOut">
              <a:rPr lang="en-US" smtClean="0"/>
              <a:pPr/>
              <a:t>4/21/2009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C77096F-9521-4E2D-8AA3-74043C106F7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C27739F-EAE1-46C8-9CC7-1EF6B60469EF}" type="datetimeFigureOut">
              <a:rPr lang="en-US" smtClean="0"/>
              <a:pPr/>
              <a:t>4/21/2009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C77096F-9521-4E2D-8AA3-74043C106F7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1C27739F-EAE1-46C8-9CC7-1EF6B60469EF}" type="datetimeFigureOut">
              <a:rPr lang="en-US" smtClean="0"/>
              <a:pPr/>
              <a:t>4/21/2009</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9C77096F-9521-4E2D-8AA3-74043C106F7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1C27739F-EAE1-46C8-9CC7-1EF6B60469EF}" type="datetimeFigureOut">
              <a:rPr lang="en-US" smtClean="0"/>
              <a:pPr/>
              <a:t>4/21/2009</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9C77096F-9521-4E2D-8AA3-74043C106F7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3.wmf"/><Relationship Id="rId7" Type="http://schemas.openxmlformats.org/officeDocument/2006/relationships/image" Target="../media/image7.wmf"/><Relationship Id="rId2" Type="http://schemas.openxmlformats.org/officeDocument/2006/relationships/image" Target="../media/image2.wmf"/><Relationship Id="rId1" Type="http://schemas.openxmlformats.org/officeDocument/2006/relationships/slideLayout" Target="../slideLayouts/slideLayout2.xml"/><Relationship Id="rId6" Type="http://schemas.openxmlformats.org/officeDocument/2006/relationships/image" Target="../media/image6.wmf"/><Relationship Id="rId5" Type="http://schemas.openxmlformats.org/officeDocument/2006/relationships/image" Target="../media/image5.wmf"/><Relationship Id="rId10" Type="http://schemas.openxmlformats.org/officeDocument/2006/relationships/image" Target="../media/image10.wmf"/><Relationship Id="rId4" Type="http://schemas.openxmlformats.org/officeDocument/2006/relationships/image" Target="../media/image4.wmf"/><Relationship Id="rId9" Type="http://schemas.openxmlformats.org/officeDocument/2006/relationships/image" Target="../media/image9.wmf"/></Relationships>
</file>

<file path=ppt/slides/_rels/slide3.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2.xml"/><Relationship Id="rId6" Type="http://schemas.openxmlformats.org/officeDocument/2006/relationships/image" Target="../media/image13.wmf"/><Relationship Id="rId5" Type="http://schemas.openxmlformats.org/officeDocument/2006/relationships/image" Target="../media/image6.wmf"/><Relationship Id="rId4" Type="http://schemas.openxmlformats.org/officeDocument/2006/relationships/image" Target="../media/image7.wmf"/></Relationships>
</file>

<file path=ppt/slides/_rels/slide4.xml.rels><?xml version="1.0" encoding="UTF-8" standalone="yes"?>
<Relationships xmlns="http://schemas.openxmlformats.org/package/2006/relationships"><Relationship Id="rId8" Type="http://schemas.openxmlformats.org/officeDocument/2006/relationships/image" Target="../media/image5.wmf"/><Relationship Id="rId13" Type="http://schemas.openxmlformats.org/officeDocument/2006/relationships/image" Target="../media/image8.wmf"/><Relationship Id="rId3" Type="http://schemas.openxmlformats.org/officeDocument/2006/relationships/image" Target="../media/image15.jpeg"/><Relationship Id="rId7" Type="http://schemas.openxmlformats.org/officeDocument/2006/relationships/image" Target="../media/image18.wmf"/><Relationship Id="rId12" Type="http://schemas.openxmlformats.org/officeDocument/2006/relationships/image" Target="../media/image21.wmf"/><Relationship Id="rId2" Type="http://schemas.openxmlformats.org/officeDocument/2006/relationships/image" Target="../media/image14.wmf"/><Relationship Id="rId1" Type="http://schemas.openxmlformats.org/officeDocument/2006/relationships/slideLayout" Target="../slideLayouts/slideLayout2.xml"/><Relationship Id="rId6" Type="http://schemas.openxmlformats.org/officeDocument/2006/relationships/image" Target="../media/image17.wmf"/><Relationship Id="rId11" Type="http://schemas.openxmlformats.org/officeDocument/2006/relationships/image" Target="../media/image20.wmf"/><Relationship Id="rId5" Type="http://schemas.openxmlformats.org/officeDocument/2006/relationships/image" Target="../media/image6.wmf"/><Relationship Id="rId15" Type="http://schemas.openxmlformats.org/officeDocument/2006/relationships/image" Target="../media/image22.wmf"/><Relationship Id="rId10" Type="http://schemas.openxmlformats.org/officeDocument/2006/relationships/image" Target="../media/image9.wmf"/><Relationship Id="rId4" Type="http://schemas.openxmlformats.org/officeDocument/2006/relationships/image" Target="../media/image16.wmf"/><Relationship Id="rId9" Type="http://schemas.openxmlformats.org/officeDocument/2006/relationships/image" Target="../media/image19.wmf"/><Relationship Id="rId14" Type="http://schemas.openxmlformats.org/officeDocument/2006/relationships/image" Target="../media/image13.wmf"/></Relationships>
</file>

<file path=ppt/slides/_rels/slide5.xml.rels><?xml version="1.0" encoding="UTF-8" standalone="yes"?>
<Relationships xmlns="http://schemas.openxmlformats.org/package/2006/relationships"><Relationship Id="rId3" Type="http://schemas.openxmlformats.org/officeDocument/2006/relationships/image" Target="../media/image24.wmf"/><Relationship Id="rId7" Type="http://schemas.openxmlformats.org/officeDocument/2006/relationships/image" Target="../media/image8.wmf"/><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6.wmf"/><Relationship Id="rId5" Type="http://schemas.openxmlformats.org/officeDocument/2006/relationships/image" Target="../media/image9.wmf"/><Relationship Id="rId4" Type="http://schemas.openxmlformats.org/officeDocument/2006/relationships/image" Target="../media/image25.jpeg"/></Relationships>
</file>

<file path=ppt/slides/_rels/slide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5.xml"/><Relationship Id="rId4" Type="http://schemas.openxmlformats.org/officeDocument/2006/relationships/image" Target="../media/image2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066800"/>
            <a:ext cx="7772400" cy="2819400"/>
          </a:xfrm>
        </p:spPr>
        <p:txBody>
          <a:bodyPr/>
          <a:lstStyle/>
          <a:p>
            <a:pPr algn="ctr"/>
            <a:r>
              <a:rPr lang="en-US" sz="5400" dirty="0" smtClean="0">
                <a:latin typeface="Comic Sans MS" pitchFamily="66" charset="0"/>
              </a:rPr>
              <a:t>Special </a:t>
            </a:r>
            <a:r>
              <a:rPr lang="en-US" sz="5400" dirty="0" smtClean="0">
                <a:latin typeface="Comic Sans MS" pitchFamily="66" charset="0"/>
              </a:rPr>
              <a:t>Friends</a:t>
            </a:r>
            <a:r>
              <a:rPr lang="en-US" dirty="0" smtClean="0">
                <a:latin typeface="Comic Sans MS" pitchFamily="66" charset="0"/>
              </a:rPr>
              <a:t/>
            </a:r>
            <a:br>
              <a:rPr lang="en-US" dirty="0" smtClean="0">
                <a:latin typeface="Comic Sans MS" pitchFamily="66" charset="0"/>
              </a:rPr>
            </a:br>
            <a:r>
              <a:rPr lang="en-US" sz="3200" dirty="0" smtClean="0">
                <a:latin typeface="Comic Sans MS" pitchFamily="66" charset="0"/>
              </a:rPr>
              <a:t/>
            </a:r>
            <a:br>
              <a:rPr lang="en-US" sz="3200" dirty="0" smtClean="0">
                <a:latin typeface="Comic Sans MS" pitchFamily="66" charset="0"/>
              </a:rPr>
            </a:br>
            <a:r>
              <a:rPr lang="en-US" sz="3200" dirty="0" smtClean="0">
                <a:latin typeface="Comic Sans MS" pitchFamily="66" charset="0"/>
              </a:rPr>
              <a:t/>
            </a:r>
            <a:br>
              <a:rPr lang="en-US" sz="3200" dirty="0" smtClean="0">
                <a:latin typeface="Comic Sans MS" pitchFamily="66" charset="0"/>
              </a:rPr>
            </a:br>
            <a:r>
              <a:rPr lang="en-US" sz="3200" dirty="0" smtClean="0">
                <a:latin typeface="Comic Sans MS" pitchFamily="66" charset="0"/>
              </a:rPr>
              <a:t/>
            </a:r>
            <a:br>
              <a:rPr lang="en-US" sz="3200" dirty="0" smtClean="0">
                <a:latin typeface="Comic Sans MS" pitchFamily="66" charset="0"/>
              </a:rPr>
            </a:br>
            <a:endParaRPr lang="en-US" dirty="0">
              <a:latin typeface="Comic Sans MS" pitchFamily="66" charset="0"/>
            </a:endParaRPr>
          </a:p>
        </p:txBody>
      </p:sp>
      <p:sp>
        <p:nvSpPr>
          <p:cNvPr id="3" name="Subtitle 2"/>
          <p:cNvSpPr>
            <a:spLocks noGrp="1"/>
          </p:cNvSpPr>
          <p:nvPr>
            <p:ph type="subTitle" idx="1"/>
          </p:nvPr>
        </p:nvSpPr>
        <p:spPr>
          <a:xfrm>
            <a:off x="914400" y="4038600"/>
            <a:ext cx="7772400" cy="1508760"/>
          </a:xfrm>
        </p:spPr>
        <p:txBody>
          <a:bodyPr/>
          <a:lstStyle/>
          <a:p>
            <a:r>
              <a:rPr lang="en-US" sz="6000" dirty="0" smtClean="0"/>
              <a:t> By: </a:t>
            </a:r>
            <a:r>
              <a:rPr lang="en-US" sz="6000" dirty="0" smtClean="0"/>
              <a:t>Maggie</a:t>
            </a:r>
            <a:endParaRPr lang="en-US" sz="6000"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09600"/>
            <a:ext cx="7772400" cy="914400"/>
          </a:xfrm>
        </p:spPr>
        <p:txBody>
          <a:bodyPr/>
          <a:lstStyle/>
          <a:p>
            <a:r>
              <a:rPr lang="en-US" dirty="0" smtClean="0"/>
              <a:t>                </a:t>
            </a:r>
            <a:r>
              <a:rPr lang="en-US" sz="6600" dirty="0" smtClean="0"/>
              <a:t>Grandma</a:t>
            </a:r>
            <a:r>
              <a:rPr lang="en-US" dirty="0" smtClean="0"/>
              <a:t> </a:t>
            </a:r>
            <a:endParaRPr lang="en-US" dirty="0"/>
          </a:p>
        </p:txBody>
      </p:sp>
      <p:sp>
        <p:nvSpPr>
          <p:cNvPr id="3" name="Content Placeholder 2"/>
          <p:cNvSpPr>
            <a:spLocks noGrp="1"/>
          </p:cNvSpPr>
          <p:nvPr>
            <p:ph idx="1"/>
          </p:nvPr>
        </p:nvSpPr>
        <p:spPr/>
        <p:txBody>
          <a:bodyPr/>
          <a:lstStyle/>
          <a:p>
            <a:pPr>
              <a:buNone/>
            </a:pPr>
            <a:r>
              <a:rPr lang="en-US" sz="2800" dirty="0" smtClean="0"/>
              <a:t>I really love how we always cook together. And I am glad I get to spend a lot of time with you. I really miss you most of the time, because, I never see you since you live in Winston Salem. I get to see you at church, but that is once a week. I miss Monday nights after greekschool when we eat dinner at your house. I love you!!!!!!!</a:t>
            </a:r>
            <a:endParaRPr lang="en-US" sz="2800" dirty="0"/>
          </a:p>
        </p:txBody>
      </p:sp>
      <p:pic>
        <p:nvPicPr>
          <p:cNvPr id="2050" name="Picture 2" descr="C:\Documents and Settings\epesmag\Local Settings\Temporary Internet Files\Content.IE5\44HWDXRQ\MCj04241800000[1].wmf"/>
          <p:cNvPicPr>
            <a:picLocks noChangeAspect="1" noChangeArrowheads="1"/>
          </p:cNvPicPr>
          <p:nvPr/>
        </p:nvPicPr>
        <p:blipFill>
          <a:blip r:embed="rId2"/>
          <a:srcRect/>
          <a:stretch>
            <a:fillRect/>
          </a:stretch>
        </p:blipFill>
        <p:spPr bwMode="auto">
          <a:xfrm>
            <a:off x="7848600" y="1981200"/>
            <a:ext cx="1295400" cy="1828800"/>
          </a:xfrm>
          <a:prstGeom prst="rect">
            <a:avLst/>
          </a:prstGeom>
          <a:noFill/>
        </p:spPr>
      </p:pic>
      <p:pic>
        <p:nvPicPr>
          <p:cNvPr id="2051" name="Picture 3" descr="C:\Documents and Settings\epesmag\Local Settings\Temporary Internet Files\Content.IE5\A7KZYE6O\MCj04240260000[1].wmf"/>
          <p:cNvPicPr>
            <a:picLocks noChangeAspect="1" noChangeArrowheads="1"/>
          </p:cNvPicPr>
          <p:nvPr/>
        </p:nvPicPr>
        <p:blipFill>
          <a:blip r:embed="rId3"/>
          <a:srcRect/>
          <a:stretch>
            <a:fillRect/>
          </a:stretch>
        </p:blipFill>
        <p:spPr bwMode="auto">
          <a:xfrm>
            <a:off x="7391400" y="0"/>
            <a:ext cx="1219200" cy="1784350"/>
          </a:xfrm>
          <a:prstGeom prst="rect">
            <a:avLst/>
          </a:prstGeom>
          <a:noFill/>
        </p:spPr>
      </p:pic>
      <p:pic>
        <p:nvPicPr>
          <p:cNvPr id="2057" name="Picture 9" descr="C:\Documents and Settings\epesmag\Local Settings\Temporary Internet Files\Content.IE5\A7KZYE6O\MCj03967780000[1].wmf"/>
          <p:cNvPicPr>
            <a:picLocks noChangeAspect="1" noChangeArrowheads="1"/>
          </p:cNvPicPr>
          <p:nvPr/>
        </p:nvPicPr>
        <p:blipFill>
          <a:blip r:embed="rId4"/>
          <a:srcRect/>
          <a:stretch>
            <a:fillRect/>
          </a:stretch>
        </p:blipFill>
        <p:spPr bwMode="auto">
          <a:xfrm>
            <a:off x="990600" y="0"/>
            <a:ext cx="2008937" cy="1794053"/>
          </a:xfrm>
          <a:prstGeom prst="rect">
            <a:avLst/>
          </a:prstGeom>
          <a:noFill/>
        </p:spPr>
      </p:pic>
      <p:pic>
        <p:nvPicPr>
          <p:cNvPr id="4" name="Picture 2" descr="C:\Documents and Settings\epesmag\Local Settings\Temporary Internet Files\Content.IE5\A7KZYE6O\MCj01050380000[1].wmf"/>
          <p:cNvPicPr>
            <a:picLocks noChangeAspect="1" noChangeArrowheads="1"/>
          </p:cNvPicPr>
          <p:nvPr/>
        </p:nvPicPr>
        <p:blipFill>
          <a:blip r:embed="rId5"/>
          <a:srcRect/>
          <a:stretch>
            <a:fillRect/>
          </a:stretch>
        </p:blipFill>
        <p:spPr bwMode="auto">
          <a:xfrm>
            <a:off x="304800" y="5334000"/>
            <a:ext cx="1762049" cy="1797710"/>
          </a:xfrm>
          <a:prstGeom prst="rect">
            <a:avLst/>
          </a:prstGeom>
          <a:noFill/>
        </p:spPr>
      </p:pic>
      <p:pic>
        <p:nvPicPr>
          <p:cNvPr id="5" name="Picture 3" descr="C:\Documents and Settings\epesmag\Local Settings\Temporary Internet Files\Content.IE5\BS7D9OE9\MCj01050040000[1].wmf"/>
          <p:cNvPicPr>
            <a:picLocks noChangeAspect="1" noChangeArrowheads="1"/>
          </p:cNvPicPr>
          <p:nvPr/>
        </p:nvPicPr>
        <p:blipFill>
          <a:blip r:embed="rId6"/>
          <a:srcRect/>
          <a:stretch>
            <a:fillRect/>
          </a:stretch>
        </p:blipFill>
        <p:spPr bwMode="auto">
          <a:xfrm>
            <a:off x="1524000" y="5257800"/>
            <a:ext cx="1762049" cy="1797710"/>
          </a:xfrm>
          <a:prstGeom prst="rect">
            <a:avLst/>
          </a:prstGeom>
          <a:noFill/>
        </p:spPr>
      </p:pic>
      <p:pic>
        <p:nvPicPr>
          <p:cNvPr id="2052" name="Picture 4" descr="C:\Documents and Settings\epesmag\Local Settings\Temporary Internet Files\Content.IE5\37X13HPF\MCj01050220000[1].wmf"/>
          <p:cNvPicPr>
            <a:picLocks noChangeAspect="1" noChangeArrowheads="1"/>
          </p:cNvPicPr>
          <p:nvPr/>
        </p:nvPicPr>
        <p:blipFill>
          <a:blip r:embed="rId7"/>
          <a:srcRect/>
          <a:stretch>
            <a:fillRect/>
          </a:stretch>
        </p:blipFill>
        <p:spPr bwMode="auto">
          <a:xfrm>
            <a:off x="3810000" y="5257800"/>
            <a:ext cx="1762049" cy="1797710"/>
          </a:xfrm>
          <a:prstGeom prst="rect">
            <a:avLst/>
          </a:prstGeom>
          <a:noFill/>
        </p:spPr>
      </p:pic>
      <p:pic>
        <p:nvPicPr>
          <p:cNvPr id="2053" name="Picture 5" descr="C:\Documents and Settings\epesmag\Local Settings\Temporary Internet Files\Content.IE5\44HWDXRQ\MCj01050340000[1].wmf"/>
          <p:cNvPicPr>
            <a:picLocks noChangeAspect="1" noChangeArrowheads="1"/>
          </p:cNvPicPr>
          <p:nvPr/>
        </p:nvPicPr>
        <p:blipFill>
          <a:blip r:embed="rId8"/>
          <a:srcRect/>
          <a:stretch>
            <a:fillRect/>
          </a:stretch>
        </p:blipFill>
        <p:spPr bwMode="auto">
          <a:xfrm>
            <a:off x="6324600" y="5257800"/>
            <a:ext cx="1762049" cy="1797710"/>
          </a:xfrm>
          <a:prstGeom prst="rect">
            <a:avLst/>
          </a:prstGeom>
          <a:noFill/>
        </p:spPr>
      </p:pic>
      <p:pic>
        <p:nvPicPr>
          <p:cNvPr id="2054" name="Picture 6" descr="C:\Documents and Settings\epesmag\Local Settings\Temporary Internet Files\Content.IE5\A7KZYE6O\MCj01050320000[1].wmf"/>
          <p:cNvPicPr>
            <a:picLocks noChangeAspect="1" noChangeArrowheads="1"/>
          </p:cNvPicPr>
          <p:nvPr/>
        </p:nvPicPr>
        <p:blipFill>
          <a:blip r:embed="rId9"/>
          <a:srcRect/>
          <a:stretch>
            <a:fillRect/>
          </a:stretch>
        </p:blipFill>
        <p:spPr bwMode="auto">
          <a:xfrm>
            <a:off x="7543800" y="5257800"/>
            <a:ext cx="1762049" cy="1797710"/>
          </a:xfrm>
          <a:prstGeom prst="rect">
            <a:avLst/>
          </a:prstGeom>
          <a:noFill/>
        </p:spPr>
      </p:pic>
      <p:pic>
        <p:nvPicPr>
          <p:cNvPr id="2055" name="Picture 7" descr="C:\Documents and Settings\epesmag\Local Settings\Temporary Internet Files\Content.IE5\44HWDXRQ\MCj01050080000[1].wmf"/>
          <p:cNvPicPr>
            <a:picLocks noChangeAspect="1" noChangeArrowheads="1"/>
          </p:cNvPicPr>
          <p:nvPr/>
        </p:nvPicPr>
        <p:blipFill>
          <a:blip r:embed="rId10"/>
          <a:srcRect/>
          <a:stretch>
            <a:fillRect/>
          </a:stretch>
        </p:blipFill>
        <p:spPr bwMode="auto">
          <a:xfrm>
            <a:off x="2667000" y="5257800"/>
            <a:ext cx="1762049" cy="1797710"/>
          </a:xfrm>
          <a:prstGeom prst="rect">
            <a:avLst/>
          </a:prstGeom>
          <a:noFill/>
        </p:spPr>
      </p:pic>
      <p:pic>
        <p:nvPicPr>
          <p:cNvPr id="2056" name="Picture 8" descr="C:\Documents and Settings\epesmag\Local Settings\Temporary Internet Files\Content.IE5\BS7D9OE9\MCj01050040000[1].wmf"/>
          <p:cNvPicPr>
            <a:picLocks noChangeAspect="1" noChangeArrowheads="1"/>
          </p:cNvPicPr>
          <p:nvPr/>
        </p:nvPicPr>
        <p:blipFill>
          <a:blip r:embed="rId6"/>
          <a:srcRect/>
          <a:stretch>
            <a:fillRect/>
          </a:stretch>
        </p:blipFill>
        <p:spPr bwMode="auto">
          <a:xfrm>
            <a:off x="5029200" y="5257800"/>
            <a:ext cx="1762049" cy="179771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9600" dirty="0" smtClean="0"/>
              <a:t>Mom</a:t>
            </a:r>
            <a:endParaRPr lang="en-US" sz="9600" dirty="0"/>
          </a:p>
        </p:txBody>
      </p:sp>
      <p:sp>
        <p:nvSpPr>
          <p:cNvPr id="3" name="Content Placeholder 2"/>
          <p:cNvSpPr>
            <a:spLocks noGrp="1"/>
          </p:cNvSpPr>
          <p:nvPr>
            <p:ph idx="1"/>
          </p:nvPr>
        </p:nvSpPr>
        <p:spPr/>
        <p:txBody>
          <a:bodyPr>
            <a:normAutofit/>
          </a:bodyPr>
          <a:lstStyle/>
          <a:p>
            <a:pPr>
              <a:buNone/>
            </a:pPr>
            <a:r>
              <a:rPr lang="en-US" sz="2000" dirty="0" smtClean="0"/>
              <a:t>Mom you are sweet, funny, you tickle and pinch me a lot but it is ok, you are fun, non embarrassing, and so much fun to be around. I remember a lot of songs you would do and I would sing if I wanted to have something you are the best mom anyone could ask for. You do everything. I remember when we were at the lake and I fell asleep on you and my head was bouncing up and down. I also remember when I got sunburn at the beach and you always put something on it to make it not hurt and to make it better. You are friends with a lot of nice people. You are such a cool mom.</a:t>
            </a:r>
            <a:endParaRPr lang="en-US" sz="2000" dirty="0"/>
          </a:p>
        </p:txBody>
      </p:sp>
      <p:pic>
        <p:nvPicPr>
          <p:cNvPr id="4098" name="Picture 2" descr="C:\Documents and Settings\epesmag\Local Settings\Temporary Internet Files\Content.IE5\BS7D9OE9\MCj04398410000[1].wmf"/>
          <p:cNvPicPr>
            <a:picLocks noChangeAspect="1" noChangeArrowheads="1"/>
          </p:cNvPicPr>
          <p:nvPr/>
        </p:nvPicPr>
        <p:blipFill>
          <a:blip r:embed="rId2"/>
          <a:srcRect/>
          <a:stretch>
            <a:fillRect/>
          </a:stretch>
        </p:blipFill>
        <p:spPr bwMode="auto">
          <a:xfrm>
            <a:off x="6629400" y="0"/>
            <a:ext cx="1819275" cy="1854200"/>
          </a:xfrm>
          <a:prstGeom prst="rect">
            <a:avLst/>
          </a:prstGeom>
          <a:noFill/>
        </p:spPr>
      </p:pic>
      <p:pic>
        <p:nvPicPr>
          <p:cNvPr id="4099" name="Picture 3" descr="C:\Documents and Settings\epesmag\Local Settings\Temporary Internet Files\Content.IE5\37X13HPF\MCj04398490000[1].wmf"/>
          <p:cNvPicPr>
            <a:picLocks noChangeAspect="1" noChangeArrowheads="1"/>
          </p:cNvPicPr>
          <p:nvPr/>
        </p:nvPicPr>
        <p:blipFill>
          <a:blip r:embed="rId3"/>
          <a:srcRect/>
          <a:stretch>
            <a:fillRect/>
          </a:stretch>
        </p:blipFill>
        <p:spPr bwMode="auto">
          <a:xfrm>
            <a:off x="762000" y="228600"/>
            <a:ext cx="1946275" cy="1673225"/>
          </a:xfrm>
          <a:prstGeom prst="rect">
            <a:avLst/>
          </a:prstGeom>
          <a:noFill/>
        </p:spPr>
      </p:pic>
      <p:pic>
        <p:nvPicPr>
          <p:cNvPr id="3074" name="Picture 2" descr="C:\Documents and Settings\epesmag\Local Settings\Temporary Internet Files\Content.IE5\37X13HPF\MCj01050220000[1].wmf"/>
          <p:cNvPicPr>
            <a:picLocks noChangeAspect="1" noChangeArrowheads="1"/>
          </p:cNvPicPr>
          <p:nvPr/>
        </p:nvPicPr>
        <p:blipFill>
          <a:blip r:embed="rId4"/>
          <a:srcRect/>
          <a:stretch>
            <a:fillRect/>
          </a:stretch>
        </p:blipFill>
        <p:spPr bwMode="auto">
          <a:xfrm>
            <a:off x="1524000" y="5060290"/>
            <a:ext cx="1762049" cy="1797710"/>
          </a:xfrm>
          <a:prstGeom prst="rect">
            <a:avLst/>
          </a:prstGeom>
          <a:noFill/>
        </p:spPr>
      </p:pic>
      <p:pic>
        <p:nvPicPr>
          <p:cNvPr id="3075" name="Picture 3" descr="C:\Documents and Settings\epesmag\Local Settings\Temporary Internet Files\Content.IE5\BS7D9OE9\MCj01050040000[1].wmf"/>
          <p:cNvPicPr>
            <a:picLocks noChangeAspect="1" noChangeArrowheads="1"/>
          </p:cNvPicPr>
          <p:nvPr/>
        </p:nvPicPr>
        <p:blipFill>
          <a:blip r:embed="rId5"/>
          <a:srcRect/>
          <a:stretch>
            <a:fillRect/>
          </a:stretch>
        </p:blipFill>
        <p:spPr bwMode="auto">
          <a:xfrm>
            <a:off x="3505200" y="5060290"/>
            <a:ext cx="1762049" cy="1797710"/>
          </a:xfrm>
          <a:prstGeom prst="rect">
            <a:avLst/>
          </a:prstGeom>
          <a:noFill/>
        </p:spPr>
      </p:pic>
      <p:pic>
        <p:nvPicPr>
          <p:cNvPr id="3076" name="Picture 4" descr="C:\Documents and Settings\epesmag\Local Settings\Temporary Internet Files\Content.IE5\BS7D9OE9\MCj01050040000[1].wmf"/>
          <p:cNvPicPr>
            <a:picLocks noChangeAspect="1" noChangeArrowheads="1"/>
          </p:cNvPicPr>
          <p:nvPr/>
        </p:nvPicPr>
        <p:blipFill>
          <a:blip r:embed="rId5"/>
          <a:srcRect/>
          <a:stretch>
            <a:fillRect/>
          </a:stretch>
        </p:blipFill>
        <p:spPr bwMode="auto">
          <a:xfrm>
            <a:off x="7381875" y="5060950"/>
            <a:ext cx="1762125" cy="1797050"/>
          </a:xfrm>
          <a:prstGeom prst="rect">
            <a:avLst/>
          </a:prstGeom>
          <a:noFill/>
        </p:spPr>
      </p:pic>
      <p:pic>
        <p:nvPicPr>
          <p:cNvPr id="3077" name="Picture 5" descr="C:\Documents and Settings\epesmag\Local Settings\Temporary Internet Files\Content.IE5\A7KZYE6O\MCj01050240000[1].wmf"/>
          <p:cNvPicPr>
            <a:picLocks noChangeAspect="1" noChangeArrowheads="1"/>
          </p:cNvPicPr>
          <p:nvPr/>
        </p:nvPicPr>
        <p:blipFill>
          <a:blip r:embed="rId6"/>
          <a:srcRect/>
          <a:stretch>
            <a:fillRect/>
          </a:stretch>
        </p:blipFill>
        <p:spPr bwMode="auto">
          <a:xfrm>
            <a:off x="5486400" y="5060950"/>
            <a:ext cx="1762125" cy="17970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9600" dirty="0" smtClean="0"/>
              <a:t>Dad</a:t>
            </a:r>
            <a:endParaRPr lang="en-US" sz="9600" dirty="0"/>
          </a:p>
        </p:txBody>
      </p:sp>
      <p:sp>
        <p:nvSpPr>
          <p:cNvPr id="3" name="Content Placeholder 2"/>
          <p:cNvSpPr>
            <a:spLocks noGrp="1"/>
          </p:cNvSpPr>
          <p:nvPr>
            <p:ph idx="1"/>
          </p:nvPr>
        </p:nvSpPr>
        <p:spPr/>
        <p:txBody>
          <a:bodyPr>
            <a:normAutofit/>
          </a:bodyPr>
          <a:lstStyle/>
          <a:p>
            <a:pPr>
              <a:buNone/>
            </a:pPr>
            <a:r>
              <a:rPr lang="en-US" sz="2400" dirty="0" smtClean="0"/>
              <a:t>Daddy, you are so cool. You buy me so many things. I love you so much. I really hope you are reading this at Grandparent and special friends day, but I know you how you work a lot. Mommy and I are so proud and thankful that you are here. I remember always when we play board games together. I love you!</a:t>
            </a:r>
            <a:endParaRPr lang="en-US" sz="2400" dirty="0"/>
          </a:p>
        </p:txBody>
      </p:sp>
      <p:pic>
        <p:nvPicPr>
          <p:cNvPr id="5122" name="Picture 2" descr="C:\Documents and Settings\epesmag\Local Settings\Temporary Internet Files\Content.IE5\37X13HPF\MCj04122840000[1].wmf"/>
          <p:cNvPicPr>
            <a:picLocks noChangeAspect="1" noChangeArrowheads="1"/>
          </p:cNvPicPr>
          <p:nvPr/>
        </p:nvPicPr>
        <p:blipFill>
          <a:blip r:embed="rId2"/>
          <a:srcRect/>
          <a:stretch>
            <a:fillRect/>
          </a:stretch>
        </p:blipFill>
        <p:spPr bwMode="auto">
          <a:xfrm>
            <a:off x="6629400" y="0"/>
            <a:ext cx="1863725" cy="1917700"/>
          </a:xfrm>
          <a:prstGeom prst="rect">
            <a:avLst/>
          </a:prstGeom>
          <a:noFill/>
        </p:spPr>
      </p:pic>
      <p:pic>
        <p:nvPicPr>
          <p:cNvPr id="5123" name="Picture 3" descr="C:\Documents and Settings\epesmag\Local Settings\Temporary Internet Files\Content.IE5\44HWDXRQ\MPj04221800000[1].jpg"/>
          <p:cNvPicPr>
            <a:picLocks noChangeAspect="1" noChangeArrowheads="1"/>
          </p:cNvPicPr>
          <p:nvPr/>
        </p:nvPicPr>
        <p:blipFill>
          <a:blip r:embed="rId3" cstate="print"/>
          <a:srcRect/>
          <a:stretch>
            <a:fillRect/>
          </a:stretch>
        </p:blipFill>
        <p:spPr bwMode="auto">
          <a:xfrm>
            <a:off x="1447800" y="228600"/>
            <a:ext cx="1219200" cy="1615085"/>
          </a:xfrm>
          <a:prstGeom prst="rect">
            <a:avLst/>
          </a:prstGeom>
          <a:noFill/>
        </p:spPr>
      </p:pic>
      <p:pic>
        <p:nvPicPr>
          <p:cNvPr id="4099" name="Picture 3" descr="C:\Documents and Settings\epesmag\Local Settings\Temporary Internet Files\Content.IE5\BS7D9OE9\MCj01050460000[1].wmf"/>
          <p:cNvPicPr>
            <a:picLocks noChangeAspect="1" noChangeArrowheads="1"/>
          </p:cNvPicPr>
          <p:nvPr/>
        </p:nvPicPr>
        <p:blipFill>
          <a:blip r:embed="rId4"/>
          <a:srcRect/>
          <a:stretch>
            <a:fillRect/>
          </a:stretch>
        </p:blipFill>
        <p:spPr bwMode="auto">
          <a:xfrm>
            <a:off x="2514600" y="4191000"/>
            <a:ext cx="1313919" cy="1340510"/>
          </a:xfrm>
          <a:prstGeom prst="rect">
            <a:avLst/>
          </a:prstGeom>
          <a:noFill/>
        </p:spPr>
      </p:pic>
      <p:pic>
        <p:nvPicPr>
          <p:cNvPr id="4100" name="Picture 4" descr="C:\Documents and Settings\epesmag\Local Settings\Temporary Internet Files\Content.IE5\BS7D9OE9\MCj01050040000[1].wmf"/>
          <p:cNvPicPr>
            <a:picLocks noChangeAspect="1" noChangeArrowheads="1"/>
          </p:cNvPicPr>
          <p:nvPr/>
        </p:nvPicPr>
        <p:blipFill>
          <a:blip r:embed="rId5"/>
          <a:srcRect/>
          <a:stretch>
            <a:fillRect/>
          </a:stretch>
        </p:blipFill>
        <p:spPr bwMode="auto">
          <a:xfrm>
            <a:off x="3505200" y="4191000"/>
            <a:ext cx="1295400" cy="1321617"/>
          </a:xfrm>
          <a:prstGeom prst="rect">
            <a:avLst/>
          </a:prstGeom>
          <a:noFill/>
        </p:spPr>
      </p:pic>
      <p:pic>
        <p:nvPicPr>
          <p:cNvPr id="4101" name="Picture 5" descr="C:\Documents and Settings\epesmag\Local Settings\Temporary Internet Files\Content.IE5\37X13HPF\MCj01050360000[1].wmf"/>
          <p:cNvPicPr>
            <a:picLocks noChangeAspect="1" noChangeArrowheads="1"/>
          </p:cNvPicPr>
          <p:nvPr/>
        </p:nvPicPr>
        <p:blipFill>
          <a:blip r:embed="rId6"/>
          <a:srcRect/>
          <a:stretch>
            <a:fillRect/>
          </a:stretch>
        </p:blipFill>
        <p:spPr bwMode="auto">
          <a:xfrm>
            <a:off x="4267200" y="4191000"/>
            <a:ext cx="1269703" cy="1295399"/>
          </a:xfrm>
          <a:prstGeom prst="rect">
            <a:avLst/>
          </a:prstGeom>
          <a:noFill/>
        </p:spPr>
      </p:pic>
      <p:pic>
        <p:nvPicPr>
          <p:cNvPr id="4102" name="Picture 6" descr="C:\Documents and Settings\epesmag\Local Settings\Temporary Internet Files\Content.IE5\44HWDXRQ\MCj01050200000[1].wmf"/>
          <p:cNvPicPr>
            <a:picLocks noChangeAspect="1" noChangeArrowheads="1"/>
          </p:cNvPicPr>
          <p:nvPr/>
        </p:nvPicPr>
        <p:blipFill>
          <a:blip r:embed="rId7"/>
          <a:srcRect/>
          <a:stretch>
            <a:fillRect/>
          </a:stretch>
        </p:blipFill>
        <p:spPr bwMode="auto">
          <a:xfrm>
            <a:off x="5181600" y="4191000"/>
            <a:ext cx="1295400" cy="1321617"/>
          </a:xfrm>
          <a:prstGeom prst="rect">
            <a:avLst/>
          </a:prstGeom>
          <a:noFill/>
        </p:spPr>
      </p:pic>
      <p:pic>
        <p:nvPicPr>
          <p:cNvPr id="4103" name="Picture 7" descr="C:\Documents and Settings\epesmag\Local Settings\Temporary Internet Files\Content.IE5\A7KZYE6O\MCj01050380000[1].wmf"/>
          <p:cNvPicPr>
            <a:picLocks noChangeAspect="1" noChangeArrowheads="1"/>
          </p:cNvPicPr>
          <p:nvPr/>
        </p:nvPicPr>
        <p:blipFill>
          <a:blip r:embed="rId8"/>
          <a:srcRect/>
          <a:stretch>
            <a:fillRect/>
          </a:stretch>
        </p:blipFill>
        <p:spPr bwMode="auto">
          <a:xfrm>
            <a:off x="6019800" y="4191000"/>
            <a:ext cx="1295400" cy="1321616"/>
          </a:xfrm>
          <a:prstGeom prst="rect">
            <a:avLst/>
          </a:prstGeom>
          <a:noFill/>
        </p:spPr>
      </p:pic>
      <p:pic>
        <p:nvPicPr>
          <p:cNvPr id="4104" name="Picture 8" descr="C:\Documents and Settings\epesmag\Local Settings\Temporary Internet Files\Content.IE5\A7KZYE6O\MCj01050400000[1].wmf"/>
          <p:cNvPicPr>
            <a:picLocks noChangeAspect="1" noChangeArrowheads="1"/>
          </p:cNvPicPr>
          <p:nvPr/>
        </p:nvPicPr>
        <p:blipFill>
          <a:blip r:embed="rId9"/>
          <a:srcRect/>
          <a:stretch>
            <a:fillRect/>
          </a:stretch>
        </p:blipFill>
        <p:spPr bwMode="auto">
          <a:xfrm>
            <a:off x="6934200" y="4191000"/>
            <a:ext cx="1344392" cy="1371600"/>
          </a:xfrm>
          <a:prstGeom prst="rect">
            <a:avLst/>
          </a:prstGeom>
          <a:noFill/>
        </p:spPr>
      </p:pic>
      <p:pic>
        <p:nvPicPr>
          <p:cNvPr id="4105" name="Picture 9" descr="C:\Documents and Settings\epesmag\Local Settings\Temporary Internet Files\Content.IE5\A7KZYE6O\MCj01050320000[1].wmf"/>
          <p:cNvPicPr>
            <a:picLocks noChangeAspect="1" noChangeArrowheads="1"/>
          </p:cNvPicPr>
          <p:nvPr/>
        </p:nvPicPr>
        <p:blipFill>
          <a:blip r:embed="rId10"/>
          <a:srcRect/>
          <a:stretch>
            <a:fillRect/>
          </a:stretch>
        </p:blipFill>
        <p:spPr bwMode="auto">
          <a:xfrm>
            <a:off x="7874297" y="4267200"/>
            <a:ext cx="1269703" cy="1295400"/>
          </a:xfrm>
          <a:prstGeom prst="rect">
            <a:avLst/>
          </a:prstGeom>
          <a:noFill/>
        </p:spPr>
      </p:pic>
      <p:pic>
        <p:nvPicPr>
          <p:cNvPr id="4106" name="Picture 10" descr="C:\Documents and Settings\epesmag\Local Settings\Temporary Internet Files\Content.IE5\BS7D9OE9\MCj01050120000[1].wmf"/>
          <p:cNvPicPr>
            <a:picLocks noChangeAspect="1" noChangeArrowheads="1"/>
          </p:cNvPicPr>
          <p:nvPr/>
        </p:nvPicPr>
        <p:blipFill>
          <a:blip r:embed="rId11"/>
          <a:srcRect/>
          <a:stretch>
            <a:fillRect/>
          </a:stretch>
        </p:blipFill>
        <p:spPr bwMode="auto">
          <a:xfrm>
            <a:off x="609600" y="4191000"/>
            <a:ext cx="1219200" cy="1243875"/>
          </a:xfrm>
          <a:prstGeom prst="rect">
            <a:avLst/>
          </a:prstGeom>
          <a:noFill/>
        </p:spPr>
      </p:pic>
      <p:pic>
        <p:nvPicPr>
          <p:cNvPr id="4107" name="Picture 11" descr="C:\Documents and Settings\epesmag\Local Settings\Temporary Internet Files\Content.IE5\37X13HPF\MCj01050440000[1].wmf"/>
          <p:cNvPicPr>
            <a:picLocks noChangeAspect="1" noChangeArrowheads="1"/>
          </p:cNvPicPr>
          <p:nvPr/>
        </p:nvPicPr>
        <p:blipFill>
          <a:blip r:embed="rId12"/>
          <a:srcRect/>
          <a:stretch>
            <a:fillRect/>
          </a:stretch>
        </p:blipFill>
        <p:spPr bwMode="auto">
          <a:xfrm>
            <a:off x="1600200" y="4191000"/>
            <a:ext cx="1260135" cy="1292178"/>
          </a:xfrm>
          <a:prstGeom prst="rect">
            <a:avLst/>
          </a:prstGeom>
          <a:noFill/>
        </p:spPr>
      </p:pic>
      <p:pic>
        <p:nvPicPr>
          <p:cNvPr id="4108" name="Picture 12" descr="C:\Documents and Settings\epesmag\Local Settings\Temporary Internet Files\Content.IE5\44HWDXRQ\MCj01050340000[1].wmf"/>
          <p:cNvPicPr>
            <a:picLocks noChangeAspect="1" noChangeArrowheads="1"/>
          </p:cNvPicPr>
          <p:nvPr/>
        </p:nvPicPr>
        <p:blipFill>
          <a:blip r:embed="rId13"/>
          <a:srcRect/>
          <a:stretch>
            <a:fillRect/>
          </a:stretch>
        </p:blipFill>
        <p:spPr bwMode="auto">
          <a:xfrm>
            <a:off x="2667000" y="5334000"/>
            <a:ext cx="1493769" cy="1524000"/>
          </a:xfrm>
          <a:prstGeom prst="rect">
            <a:avLst/>
          </a:prstGeom>
          <a:noFill/>
        </p:spPr>
      </p:pic>
      <p:pic>
        <p:nvPicPr>
          <p:cNvPr id="4109" name="Picture 13" descr="C:\Documents and Settings\epesmag\Local Settings\Temporary Internet Files\Content.IE5\A7KZYE6O\MCj01050240000[1].wmf"/>
          <p:cNvPicPr>
            <a:picLocks noChangeAspect="1" noChangeArrowheads="1"/>
          </p:cNvPicPr>
          <p:nvPr/>
        </p:nvPicPr>
        <p:blipFill>
          <a:blip r:embed="rId14"/>
          <a:srcRect/>
          <a:stretch>
            <a:fillRect/>
          </a:stretch>
        </p:blipFill>
        <p:spPr bwMode="auto">
          <a:xfrm>
            <a:off x="4876800" y="5441290"/>
            <a:ext cx="1388607" cy="1416710"/>
          </a:xfrm>
          <a:prstGeom prst="rect">
            <a:avLst/>
          </a:prstGeom>
          <a:noFill/>
        </p:spPr>
      </p:pic>
      <p:pic>
        <p:nvPicPr>
          <p:cNvPr id="4110" name="Picture 14" descr="C:\Documents and Settings\epesmag\Local Settings\Temporary Internet Files\Content.IE5\44HWDXRQ\MCj01050160000[1].wmf"/>
          <p:cNvPicPr>
            <a:picLocks noChangeAspect="1" noChangeArrowheads="1"/>
          </p:cNvPicPr>
          <p:nvPr/>
        </p:nvPicPr>
        <p:blipFill>
          <a:blip r:embed="rId15"/>
          <a:srcRect/>
          <a:stretch>
            <a:fillRect/>
          </a:stretch>
        </p:blipFill>
        <p:spPr bwMode="auto">
          <a:xfrm>
            <a:off x="5943600" y="5458641"/>
            <a:ext cx="1371600" cy="1399359"/>
          </a:xfrm>
          <a:prstGeom prst="rect">
            <a:avLst/>
          </a:prstGeom>
          <a:noFill/>
        </p:spPr>
      </p:pic>
      <p:pic>
        <p:nvPicPr>
          <p:cNvPr id="4111" name="Picture 15" descr="C:\Documents and Settings\epesmag\Local Settings\Temporary Internet Files\Content.IE5\A7KZYE6O\MCj01050320000[1].wmf"/>
          <p:cNvPicPr>
            <a:picLocks noChangeAspect="1" noChangeArrowheads="1"/>
          </p:cNvPicPr>
          <p:nvPr/>
        </p:nvPicPr>
        <p:blipFill>
          <a:blip r:embed="rId10"/>
          <a:srcRect/>
          <a:stretch>
            <a:fillRect/>
          </a:stretch>
        </p:blipFill>
        <p:spPr bwMode="auto">
          <a:xfrm>
            <a:off x="3886200" y="5458641"/>
            <a:ext cx="1371600" cy="1399359"/>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9600" dirty="0" smtClean="0"/>
              <a:t>Thea Loula</a:t>
            </a:r>
            <a:endParaRPr lang="en-US" sz="9600" dirty="0"/>
          </a:p>
        </p:txBody>
      </p:sp>
      <p:sp>
        <p:nvSpPr>
          <p:cNvPr id="3" name="Content Placeholder 2"/>
          <p:cNvSpPr>
            <a:spLocks noGrp="1"/>
          </p:cNvSpPr>
          <p:nvPr>
            <p:ph idx="1"/>
          </p:nvPr>
        </p:nvSpPr>
        <p:spPr/>
        <p:txBody>
          <a:bodyPr>
            <a:normAutofit/>
          </a:bodyPr>
          <a:lstStyle/>
          <a:p>
            <a:pPr>
              <a:buNone/>
            </a:pPr>
            <a:r>
              <a:rPr lang="en-US" sz="2000" dirty="0" smtClean="0"/>
              <a:t>Thea you have been there for everything.</a:t>
            </a:r>
          </a:p>
          <a:p>
            <a:pPr>
              <a:buNone/>
            </a:pPr>
            <a:r>
              <a:rPr lang="en-US" sz="2000" dirty="0" smtClean="0"/>
              <a:t>I mean absolutely everything!!! I had so much fun when we junked out on the bed with soda and Doritos. Sorry when I busted you that morning.  I love that you are going to teach me poker. That will be fun. Thank you so much for always letting me and Margarita playing on the computer, playing Mario cart and the other games, letting us eat a ton of snacks, and letting us sleep over.</a:t>
            </a:r>
            <a:endParaRPr lang="en-US" sz="2000" dirty="0"/>
          </a:p>
        </p:txBody>
      </p:sp>
      <p:pic>
        <p:nvPicPr>
          <p:cNvPr id="1026" name="Picture 2" descr="C:\Documents and Settings\epesmag\Local Settings\Temporary Internet Files\Content.IE5\44HWDXRQ\MPj04392450000[1].jpg"/>
          <p:cNvPicPr>
            <a:picLocks noChangeAspect="1" noChangeArrowheads="1"/>
          </p:cNvPicPr>
          <p:nvPr/>
        </p:nvPicPr>
        <p:blipFill>
          <a:blip r:embed="rId2" cstate="print"/>
          <a:srcRect/>
          <a:stretch>
            <a:fillRect/>
          </a:stretch>
        </p:blipFill>
        <p:spPr bwMode="auto">
          <a:xfrm>
            <a:off x="685800" y="914400"/>
            <a:ext cx="1066800" cy="711200"/>
          </a:xfrm>
          <a:prstGeom prst="rect">
            <a:avLst/>
          </a:prstGeom>
          <a:noFill/>
        </p:spPr>
      </p:pic>
      <p:pic>
        <p:nvPicPr>
          <p:cNvPr id="1027" name="Picture 3" descr="C:\Documents and Settings\epesmag\Local Settings\Temporary Internet Files\Content.IE5\37X13HPF\MCj03488650000[1].wmf"/>
          <p:cNvPicPr>
            <a:picLocks noChangeAspect="1" noChangeArrowheads="1"/>
          </p:cNvPicPr>
          <p:nvPr/>
        </p:nvPicPr>
        <p:blipFill>
          <a:blip r:embed="rId3"/>
          <a:srcRect/>
          <a:stretch>
            <a:fillRect/>
          </a:stretch>
        </p:blipFill>
        <p:spPr bwMode="auto">
          <a:xfrm>
            <a:off x="7408469" y="0"/>
            <a:ext cx="1735531" cy="1834286"/>
          </a:xfrm>
          <a:prstGeom prst="rect">
            <a:avLst/>
          </a:prstGeom>
          <a:noFill/>
        </p:spPr>
      </p:pic>
      <p:pic>
        <p:nvPicPr>
          <p:cNvPr id="1028" name="Picture 4" descr="C:\Documents and Settings\epesmag\Local Settings\Temporary Internet Files\Content.IE5\BS7D9OE9\MPj04064820000[1].jpg"/>
          <p:cNvPicPr>
            <a:picLocks noChangeAspect="1" noChangeArrowheads="1"/>
          </p:cNvPicPr>
          <p:nvPr/>
        </p:nvPicPr>
        <p:blipFill>
          <a:blip r:embed="rId4" cstate="print"/>
          <a:srcRect/>
          <a:stretch>
            <a:fillRect/>
          </a:stretch>
        </p:blipFill>
        <p:spPr bwMode="auto">
          <a:xfrm>
            <a:off x="3733800" y="1"/>
            <a:ext cx="1721793" cy="914400"/>
          </a:xfrm>
          <a:prstGeom prst="rect">
            <a:avLst/>
          </a:prstGeom>
          <a:noFill/>
        </p:spPr>
      </p:pic>
      <p:pic>
        <p:nvPicPr>
          <p:cNvPr id="1029" name="Picture 5" descr="C:\Documents and Settings\epesmag\Local Settings\Temporary Internet Files\Content.IE5\A7KZYE6O\MCj01050320000[1].wmf"/>
          <p:cNvPicPr>
            <a:picLocks noChangeAspect="1" noChangeArrowheads="1"/>
          </p:cNvPicPr>
          <p:nvPr/>
        </p:nvPicPr>
        <p:blipFill>
          <a:blip r:embed="rId5"/>
          <a:srcRect/>
          <a:stretch>
            <a:fillRect/>
          </a:stretch>
        </p:blipFill>
        <p:spPr bwMode="auto">
          <a:xfrm>
            <a:off x="685800" y="4648200"/>
            <a:ext cx="1762049" cy="1797710"/>
          </a:xfrm>
          <a:prstGeom prst="rect">
            <a:avLst/>
          </a:prstGeom>
          <a:noFill/>
        </p:spPr>
      </p:pic>
      <p:pic>
        <p:nvPicPr>
          <p:cNvPr id="1030" name="Picture 6" descr="C:\Documents and Settings\epesmag\Local Settings\Temporary Internet Files\Content.IE5\BS7D9OE9\MCj01050040000[1].wmf"/>
          <p:cNvPicPr>
            <a:picLocks noChangeAspect="1" noChangeArrowheads="1"/>
          </p:cNvPicPr>
          <p:nvPr/>
        </p:nvPicPr>
        <p:blipFill>
          <a:blip r:embed="rId6"/>
          <a:srcRect/>
          <a:stretch>
            <a:fillRect/>
          </a:stretch>
        </p:blipFill>
        <p:spPr bwMode="auto">
          <a:xfrm>
            <a:off x="6705600" y="4648200"/>
            <a:ext cx="1762049" cy="1797710"/>
          </a:xfrm>
          <a:prstGeom prst="rect">
            <a:avLst/>
          </a:prstGeom>
          <a:noFill/>
        </p:spPr>
      </p:pic>
      <p:pic>
        <p:nvPicPr>
          <p:cNvPr id="1031" name="Picture 7" descr="C:\Documents and Settings\epesmag\Local Settings\Temporary Internet Files\Content.IE5\44HWDXRQ\MCj01050340000[1].wmf"/>
          <p:cNvPicPr>
            <a:picLocks noChangeAspect="1" noChangeArrowheads="1"/>
          </p:cNvPicPr>
          <p:nvPr/>
        </p:nvPicPr>
        <p:blipFill>
          <a:blip r:embed="rId7"/>
          <a:srcRect/>
          <a:stretch>
            <a:fillRect/>
          </a:stretch>
        </p:blipFill>
        <p:spPr bwMode="auto">
          <a:xfrm>
            <a:off x="3886200" y="4724400"/>
            <a:ext cx="1762049" cy="179771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800" dirty="0" smtClean="0"/>
              <a:t>THEA LOULA AND MOMMY</a:t>
            </a:r>
            <a:endParaRPr lang="en-US" sz="4800" dirty="0"/>
          </a:p>
        </p:txBody>
      </p:sp>
      <p:pic>
        <p:nvPicPr>
          <p:cNvPr id="3" name="Picture 2" descr="Maggie E. Thea loula and mom gpsfd picture.jpg"/>
          <p:cNvPicPr>
            <a:picLocks noChangeAspect="1"/>
          </p:cNvPicPr>
          <p:nvPr/>
        </p:nvPicPr>
        <p:blipFill>
          <a:blip r:embed="rId2"/>
          <a:stretch>
            <a:fillRect/>
          </a:stretch>
        </p:blipFill>
        <p:spPr>
          <a:xfrm>
            <a:off x="990600" y="1295400"/>
            <a:ext cx="7276940" cy="52197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772400" cy="914400"/>
          </a:xfrm>
        </p:spPr>
        <p:txBody>
          <a:bodyPr/>
          <a:lstStyle/>
          <a:p>
            <a:pPr algn="ctr"/>
            <a:r>
              <a:rPr lang="en-US" dirty="0" smtClean="0"/>
              <a:t>Things we have </a:t>
            </a:r>
            <a:r>
              <a:rPr lang="en-US" dirty="0" smtClean="0"/>
              <a:t>incoming </a:t>
            </a:r>
            <a:r>
              <a:rPr lang="en-US" dirty="0" smtClean="0"/>
              <a:t>and things we don't</a:t>
            </a:r>
            <a:endParaRPr lang="en-US" dirty="0"/>
          </a:p>
        </p:txBody>
      </p:sp>
      <p:sp>
        <p:nvSpPr>
          <p:cNvPr id="3" name="Text Placeholder 2"/>
          <p:cNvSpPr>
            <a:spLocks noGrp="1"/>
          </p:cNvSpPr>
          <p:nvPr>
            <p:ph type="body" idx="1"/>
          </p:nvPr>
        </p:nvSpPr>
        <p:spPr/>
        <p:txBody>
          <a:bodyPr>
            <a:normAutofit fontScale="92500" lnSpcReduction="20000"/>
          </a:bodyPr>
          <a:lstStyle/>
          <a:p>
            <a:r>
              <a:rPr lang="en-US" dirty="0" smtClean="0"/>
              <a:t>  THINGS WE HAVE INCOMMIN!</a:t>
            </a:r>
            <a:endParaRPr lang="en-US" dirty="0"/>
          </a:p>
        </p:txBody>
      </p:sp>
      <p:sp>
        <p:nvSpPr>
          <p:cNvPr id="4" name="Text Placeholder 3"/>
          <p:cNvSpPr>
            <a:spLocks noGrp="1"/>
          </p:cNvSpPr>
          <p:nvPr>
            <p:ph type="body" sz="half" idx="3"/>
          </p:nvPr>
        </p:nvSpPr>
        <p:spPr/>
        <p:txBody>
          <a:bodyPr/>
          <a:lstStyle/>
          <a:p>
            <a:r>
              <a:rPr lang="en-US" dirty="0" smtClean="0"/>
              <a:t>And things we don’t!</a:t>
            </a:r>
            <a:endParaRPr lang="en-US" dirty="0"/>
          </a:p>
        </p:txBody>
      </p:sp>
      <p:sp>
        <p:nvSpPr>
          <p:cNvPr id="5" name="Content Placeholder 4"/>
          <p:cNvSpPr>
            <a:spLocks noGrp="1"/>
          </p:cNvSpPr>
          <p:nvPr>
            <p:ph sz="quarter" idx="2"/>
          </p:nvPr>
        </p:nvSpPr>
        <p:spPr/>
        <p:txBody>
          <a:bodyPr/>
          <a:lstStyle/>
          <a:p>
            <a:r>
              <a:rPr lang="en-US" dirty="0" smtClean="0"/>
              <a:t>We both love Greece</a:t>
            </a:r>
          </a:p>
          <a:p>
            <a:endParaRPr lang="en-US" dirty="0" smtClean="0"/>
          </a:p>
          <a:p>
            <a:endParaRPr lang="en-US" dirty="0" smtClean="0"/>
          </a:p>
          <a:p>
            <a:endParaRPr lang="en-US" dirty="0" smtClean="0"/>
          </a:p>
          <a:p>
            <a:endParaRPr lang="en-US" dirty="0" smtClean="0"/>
          </a:p>
          <a:p>
            <a:r>
              <a:rPr lang="en-US" dirty="0" smtClean="0"/>
              <a:t>We both are Greek </a:t>
            </a:r>
          </a:p>
          <a:p>
            <a:r>
              <a:rPr lang="en-US" dirty="0" smtClean="0"/>
              <a:t>We both love each other</a:t>
            </a:r>
          </a:p>
          <a:p>
            <a:r>
              <a:rPr lang="en-US" dirty="0" smtClean="0"/>
              <a:t>And we both are angels</a:t>
            </a:r>
          </a:p>
          <a:p>
            <a:endParaRPr lang="en-US" dirty="0"/>
          </a:p>
        </p:txBody>
      </p:sp>
      <p:sp>
        <p:nvSpPr>
          <p:cNvPr id="6" name="Content Placeholder 5"/>
          <p:cNvSpPr>
            <a:spLocks noGrp="1"/>
          </p:cNvSpPr>
          <p:nvPr>
            <p:ph sz="quarter" idx="4"/>
          </p:nvPr>
        </p:nvSpPr>
        <p:spPr/>
        <p:txBody>
          <a:bodyPr/>
          <a:lstStyle/>
          <a:p>
            <a:r>
              <a:rPr lang="en-US" dirty="0" smtClean="0"/>
              <a:t>I CANT THINK OF ANYTHING WE DON’T HAVE INCOMMIN!!!</a:t>
            </a:r>
          </a:p>
          <a:p>
            <a:r>
              <a:rPr lang="en-US" dirty="0" smtClean="0"/>
              <a:t>P.S. (that is a good thing)</a:t>
            </a:r>
            <a:endParaRPr lang="en-US" dirty="0"/>
          </a:p>
        </p:txBody>
      </p:sp>
      <p:pic>
        <p:nvPicPr>
          <p:cNvPr id="1026" name="Picture 2" descr="C:\Documents and Settings\epesmag\Local Settings\Temporary Internet Files\Content.IE5\A7KZYE6O\MPj04051280000[1].jpg"/>
          <p:cNvPicPr>
            <a:picLocks noChangeAspect="1" noChangeArrowheads="1"/>
          </p:cNvPicPr>
          <p:nvPr/>
        </p:nvPicPr>
        <p:blipFill>
          <a:blip r:embed="rId2" cstate="print"/>
          <a:srcRect/>
          <a:stretch>
            <a:fillRect/>
          </a:stretch>
        </p:blipFill>
        <p:spPr bwMode="auto">
          <a:xfrm>
            <a:off x="381000" y="2971800"/>
            <a:ext cx="2654808" cy="1776187"/>
          </a:xfrm>
          <a:prstGeom prst="rect">
            <a:avLst/>
          </a:prstGeom>
          <a:noFill/>
        </p:spPr>
      </p:pic>
      <p:pic>
        <p:nvPicPr>
          <p:cNvPr id="1027" name="Picture 3" descr="C:\Documents and Settings\epesmag\Local Settings\Temporary Internet Files\Content.IE5\44HWDXRQ\MPj04331600000[1].jpg"/>
          <p:cNvPicPr>
            <a:picLocks noChangeAspect="1" noChangeArrowheads="1"/>
          </p:cNvPicPr>
          <p:nvPr/>
        </p:nvPicPr>
        <p:blipFill>
          <a:blip r:embed="rId3" cstate="print"/>
          <a:srcRect/>
          <a:stretch>
            <a:fillRect/>
          </a:stretch>
        </p:blipFill>
        <p:spPr bwMode="auto">
          <a:xfrm>
            <a:off x="6934200" y="4191000"/>
            <a:ext cx="1828800" cy="1828800"/>
          </a:xfrm>
          <a:prstGeom prst="rect">
            <a:avLst/>
          </a:prstGeom>
          <a:noFill/>
        </p:spPr>
      </p:pic>
      <p:pic>
        <p:nvPicPr>
          <p:cNvPr id="1028" name="Picture 4" descr="C:\Documents and Settings\epesmag\Local Settings\Temporary Internet Files\Content.IE5\A7KZYE6O\MCj04244920000[1].wmf"/>
          <p:cNvPicPr>
            <a:picLocks noChangeAspect="1" noChangeArrowheads="1"/>
          </p:cNvPicPr>
          <p:nvPr/>
        </p:nvPicPr>
        <p:blipFill>
          <a:blip r:embed="rId4"/>
          <a:srcRect/>
          <a:stretch>
            <a:fillRect/>
          </a:stretch>
        </p:blipFill>
        <p:spPr bwMode="auto">
          <a:xfrm>
            <a:off x="4495800" y="5257800"/>
            <a:ext cx="1993900" cy="120015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79</TotalTime>
  <Words>448</Words>
  <Application>Microsoft Office PowerPoint</Application>
  <PresentationFormat>On-screen Show (4:3)</PresentationFormat>
  <Paragraphs>25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Metro</vt:lpstr>
      <vt:lpstr>Special Friends    </vt:lpstr>
      <vt:lpstr>                Grandma </vt:lpstr>
      <vt:lpstr>Mom</vt:lpstr>
      <vt:lpstr>Dad</vt:lpstr>
      <vt:lpstr>Thea Loula</vt:lpstr>
      <vt:lpstr>THEA LOULA AND MOMMY</vt:lpstr>
      <vt:lpstr>Things we have incoming and things we don't</vt:lpstr>
    </vt:vector>
  </TitlesOfParts>
  <Company>Greensboro Day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grandparents By: Maggie Epes</dc:title>
  <dc:creator>epesmag</dc:creator>
  <cp:lastModifiedBy>epesmag</cp:lastModifiedBy>
  <cp:revision>12</cp:revision>
  <dcterms:created xsi:type="dcterms:W3CDTF">2009-03-31T18:40:33Z</dcterms:created>
  <dcterms:modified xsi:type="dcterms:W3CDTF">2009-04-21T18:48:08Z</dcterms:modified>
</cp:coreProperties>
</file>